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A1AB"/>
    <a:srgbClr val="21387F"/>
    <a:srgbClr val="A3D7DD"/>
    <a:srgbClr val="70C1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240" y="77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22999D-8C3A-4849-869D-B345852C235B}" type="datetimeFigureOut">
              <a:rPr lang="en-NZ" smtClean="0"/>
              <a:t>30/05/2018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2C4C14-7DB3-401D-9633-BF1DFB4280F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4031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12000">
              <a:srgbClr val="D4DEFF"/>
            </a:gs>
            <a:gs pos="100000">
              <a:srgbClr val="D4DEFF"/>
            </a:gs>
            <a:gs pos="100000">
              <a:srgbClr val="96AB94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048" y="-1746"/>
            <a:ext cx="12192000" cy="492443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r"/>
            <a:r>
              <a:rPr lang="en-NZ" sz="2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Free Paper Presentation</a:t>
            </a:r>
            <a:endParaRPr lang="en-NZ" sz="26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371600"/>
            <a:ext cx="10363200" cy="1470025"/>
          </a:xfrm>
        </p:spPr>
        <p:txBody>
          <a:bodyPr/>
          <a:lstStyle/>
          <a:p>
            <a:endParaRPr lang="en-NZ" dirty="0"/>
          </a:p>
        </p:txBody>
      </p:sp>
      <p:sp>
        <p:nvSpPr>
          <p:cNvPr id="16" name="Subtitle 15"/>
          <p:cNvSpPr>
            <a:spLocks noGrp="1"/>
          </p:cNvSpPr>
          <p:nvPr>
            <p:ph type="subTitle" idx="1"/>
          </p:nvPr>
        </p:nvSpPr>
        <p:spPr>
          <a:xfrm>
            <a:off x="1828800" y="3127374"/>
            <a:ext cx="8534400" cy="1752600"/>
          </a:xfrm>
        </p:spPr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62163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Selina</dc:creator>
  <cp:lastModifiedBy>Donna Clapham</cp:lastModifiedBy>
  <cp:revision>35</cp:revision>
  <dcterms:created xsi:type="dcterms:W3CDTF">2006-08-16T00:00:00Z</dcterms:created>
  <dcterms:modified xsi:type="dcterms:W3CDTF">2018-05-30T00:35:22Z</dcterms:modified>
</cp:coreProperties>
</file>