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1AB"/>
    <a:srgbClr val="21387F"/>
    <a:srgbClr val="A3D7DD"/>
    <a:srgbClr val="70C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92" y="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2999D-8C3A-4849-869D-B345852C235B}" type="datetimeFigureOut">
              <a:rPr lang="en-NZ" smtClean="0"/>
              <a:t>3/01/2023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4C14-7DB3-401D-9633-BF1DFB4280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03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200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" y="-1746"/>
            <a:ext cx="12192000" cy="4924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NZ" sz="2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Paper Presentation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10363200" cy="1470025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1828800" y="3127374"/>
            <a:ext cx="8534400" cy="1752600"/>
          </a:xfrm>
        </p:spPr>
        <p:txBody>
          <a:bodyPr/>
          <a:lstStyle/>
          <a:p>
            <a:endParaRPr lang="en-NZ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E757E9-4621-D77A-0B15-313492513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5867400"/>
            <a:ext cx="3600000" cy="74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6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Selina</dc:creator>
  <cp:lastModifiedBy>Donna Clapham</cp:lastModifiedBy>
  <cp:revision>38</cp:revision>
  <dcterms:created xsi:type="dcterms:W3CDTF">2006-08-16T00:00:00Z</dcterms:created>
  <dcterms:modified xsi:type="dcterms:W3CDTF">2023-01-03T06:32:03Z</dcterms:modified>
</cp:coreProperties>
</file>